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61" r:id="rId3"/>
    <p:sldId id="262" r:id="rId4"/>
    <p:sldId id="263" r:id="rId5"/>
    <p:sldId id="264" r:id="rId6"/>
    <p:sldId id="266" r:id="rId7"/>
    <p:sldId id="267" r:id="rId8"/>
    <p:sldId id="268" r:id="rId9"/>
    <p:sldId id="269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85" r:id="rId18"/>
    <p:sldId id="286" r:id="rId19"/>
    <p:sldId id="289" r:id="rId20"/>
    <p:sldId id="290" r:id="rId21"/>
    <p:sldId id="292" r:id="rId22"/>
    <p:sldId id="293" r:id="rId23"/>
    <p:sldId id="294" r:id="rId24"/>
    <p:sldId id="295" r:id="rId25"/>
    <p:sldId id="296" r:id="rId26"/>
    <p:sldId id="297" r:id="rId27"/>
    <p:sldId id="298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-595" y="-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01BC-EED4-4564-B291-79C9FC42EF94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D856-A7EB-468F-84BC-8CF5B5740399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72959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01BC-EED4-4564-B291-79C9FC42EF94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D856-A7EB-468F-84BC-8CF5B5740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9418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01BC-EED4-4564-B291-79C9FC42EF94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D856-A7EB-468F-84BC-8CF5B5740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2603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ontent Placeholder 2"/>
          <p:cNvSpPr>
            <a:spLocks noGrp="1"/>
          </p:cNvSpPr>
          <p:nvPr>
            <p:ph sz="half" idx="20"/>
          </p:nvPr>
        </p:nvSpPr>
        <p:spPr>
          <a:xfrm>
            <a:off x="385798" y="1557973"/>
            <a:ext cx="4787637" cy="2312161"/>
          </a:xfrm>
        </p:spPr>
        <p:txBody>
          <a:bodyPr>
            <a:normAutofit/>
          </a:bodyPr>
          <a:lstStyle/>
          <a:p>
            <a:pPr lvl="0"/>
            <a:endParaRPr lang="ru-RU" dirty="0" smtClean="0"/>
          </a:p>
        </p:txBody>
      </p:sp>
      <p:sp>
        <p:nvSpPr>
          <p:cNvPr id="29" name="Text Placeholder 3"/>
          <p:cNvSpPr>
            <a:spLocks noGrp="1"/>
          </p:cNvSpPr>
          <p:nvPr>
            <p:ph type="body" sz="half" idx="2"/>
          </p:nvPr>
        </p:nvSpPr>
        <p:spPr>
          <a:xfrm>
            <a:off x="385798" y="979598"/>
            <a:ext cx="3347428" cy="388559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half" idx="24"/>
          </p:nvPr>
        </p:nvSpPr>
        <p:spPr>
          <a:xfrm>
            <a:off x="6347889" y="979599"/>
            <a:ext cx="3347428" cy="388559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Text Placeholder 3"/>
          <p:cNvSpPr>
            <a:spLocks noGrp="1"/>
          </p:cNvSpPr>
          <p:nvPr>
            <p:ph type="body" sz="half" idx="25"/>
          </p:nvPr>
        </p:nvSpPr>
        <p:spPr>
          <a:xfrm>
            <a:off x="4002577" y="131952"/>
            <a:ext cx="3347428" cy="388559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sz="half" idx="26"/>
          </p:nvPr>
        </p:nvSpPr>
        <p:spPr>
          <a:xfrm>
            <a:off x="385798" y="4134902"/>
            <a:ext cx="4787637" cy="2312161"/>
          </a:xfrm>
        </p:spPr>
        <p:txBody>
          <a:bodyPr>
            <a:normAutofit/>
          </a:bodyPr>
          <a:lstStyle/>
          <a:p>
            <a:pPr lvl="0"/>
            <a:endParaRPr lang="ru-RU" dirty="0" smtClean="0"/>
          </a:p>
        </p:txBody>
      </p:sp>
      <p:sp>
        <p:nvSpPr>
          <p:cNvPr id="34" name="Content Placeholder 2"/>
          <p:cNvSpPr>
            <a:spLocks noGrp="1"/>
          </p:cNvSpPr>
          <p:nvPr>
            <p:ph sz="half" idx="27"/>
          </p:nvPr>
        </p:nvSpPr>
        <p:spPr>
          <a:xfrm>
            <a:off x="6347889" y="1557972"/>
            <a:ext cx="4787637" cy="2312161"/>
          </a:xfrm>
        </p:spPr>
        <p:txBody>
          <a:bodyPr>
            <a:normAutofit/>
          </a:bodyPr>
          <a:lstStyle/>
          <a:p>
            <a:pPr lvl="0"/>
            <a:endParaRPr lang="ru-RU" dirty="0" smtClean="0"/>
          </a:p>
        </p:txBody>
      </p:sp>
      <p:sp>
        <p:nvSpPr>
          <p:cNvPr id="35" name="Content Placeholder 2"/>
          <p:cNvSpPr>
            <a:spLocks noGrp="1"/>
          </p:cNvSpPr>
          <p:nvPr>
            <p:ph sz="half" idx="28"/>
          </p:nvPr>
        </p:nvSpPr>
        <p:spPr>
          <a:xfrm>
            <a:off x="6347889" y="4134901"/>
            <a:ext cx="4787637" cy="2312161"/>
          </a:xfrm>
        </p:spPr>
        <p:txBody>
          <a:bodyPr>
            <a:normAutofit/>
          </a:bodyPr>
          <a:lstStyle/>
          <a:p>
            <a:pPr lvl="0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2771095122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01BC-EED4-4564-B291-79C9FC42EF94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D856-A7EB-468F-84BC-8CF5B5740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612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01BC-EED4-4564-B291-79C9FC42EF94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D856-A7EB-468F-84BC-8CF5B5740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3277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01BC-EED4-4564-B291-79C9FC42EF94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D856-A7EB-468F-84BC-8CF5B5740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8873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01BC-EED4-4564-B291-79C9FC42EF94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D856-A7EB-468F-84BC-8CF5B5740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9097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01BC-EED4-4564-B291-79C9FC42EF94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D856-A7EB-468F-84BC-8CF5B5740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04386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01BC-EED4-4564-B291-79C9FC42EF94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D856-A7EB-468F-84BC-8CF5B5740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6908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01BC-EED4-4564-B291-79C9FC42EF94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D856-A7EB-468F-84BC-8CF5B5740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0673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01BC-EED4-4564-B291-79C9FC42EF94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D856-A7EB-468F-84BC-8CF5B57403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064797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01BC-EED4-4564-B291-79C9FC42EF94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D856-A7EB-468F-84BC-8CF5B5740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6350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01BC-EED4-4564-B291-79C9FC42EF94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D856-A7EB-468F-84BC-8CF5B57403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875759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01BC-EED4-4564-B291-79C9FC42EF94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D856-A7EB-468F-84BC-8CF5B5740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7360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01BC-EED4-4564-B291-79C9FC42EF94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D856-A7EB-468F-84BC-8CF5B5740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2097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01BC-EED4-4564-B291-79C9FC42EF94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D856-A7EB-468F-84BC-8CF5B5740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73071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3C301BC-EED4-4564-B291-79C9FC42EF94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90ED856-A7EB-468F-84BC-8CF5B57403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5314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6.pn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6.pn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jpeg"/><Relationship Id="rId5" Type="http://schemas.openxmlformats.org/officeDocument/2006/relationships/image" Target="../media/image6.pn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jpeg"/><Relationship Id="rId5" Type="http://schemas.openxmlformats.org/officeDocument/2006/relationships/image" Target="../media/image6.png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6.pn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jpeg"/><Relationship Id="rId5" Type="http://schemas.openxmlformats.org/officeDocument/2006/relationships/image" Target="../media/image6.png"/><Relationship Id="rId4" Type="http://schemas.openxmlformats.org/officeDocument/2006/relationships/image" Target="../media/image5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jpeg"/><Relationship Id="rId5" Type="http://schemas.openxmlformats.org/officeDocument/2006/relationships/image" Target="../media/image6.png"/><Relationship Id="rId4" Type="http://schemas.openxmlformats.org/officeDocument/2006/relationships/image" Target="../media/image6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png"/><Relationship Id="rId5" Type="http://schemas.openxmlformats.org/officeDocument/2006/relationships/image" Target="../media/image6.png"/><Relationship Id="rId4" Type="http://schemas.openxmlformats.org/officeDocument/2006/relationships/image" Target="../media/image6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Благоустройство 2022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Район Люблино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36183" y="4253346"/>
            <a:ext cx="2455817" cy="260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466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4007932" y="382550"/>
            <a:ext cx="3832989" cy="388559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Белореченская ул. 19</a:t>
            </a:r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half" idx="2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1557338"/>
            <a:ext cx="4111976" cy="2312987"/>
          </a:xfrm>
        </p:spPr>
      </p:pic>
      <p:pic>
        <p:nvPicPr>
          <p:cNvPr id="12" name="Объект 11"/>
          <p:cNvPicPr>
            <a:picLocks noGrp="1" noChangeAspect="1"/>
          </p:cNvPicPr>
          <p:nvPr>
            <p:ph sz="half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7785" y="4135438"/>
            <a:ext cx="4109155" cy="2311400"/>
          </a:xfrm>
        </p:spPr>
      </p:pic>
      <p:pic>
        <p:nvPicPr>
          <p:cNvPr id="9" name="Объект 8"/>
          <p:cNvPicPr>
            <a:picLocks noGrp="1"/>
          </p:cNvPicPr>
          <p:nvPr>
            <p:ph sz="half" idx="26"/>
          </p:nvPr>
        </p:nvPicPr>
        <p:blipFill>
          <a:blip r:embed="rId4" cstate="print"/>
          <a:stretch>
            <a:fillRect/>
          </a:stretch>
        </p:blipFill>
        <p:spPr>
          <a:xfrm>
            <a:off x="1217313" y="4135438"/>
            <a:ext cx="4110565" cy="2311400"/>
          </a:xfrm>
          <a:prstGeom prst="rect">
            <a:avLst/>
          </a:prstGeom>
        </p:spPr>
      </p:pic>
      <p:pic>
        <p:nvPicPr>
          <p:cNvPr id="10" name="Объект 9"/>
          <p:cNvPicPr>
            <a:picLocks noGrp="1"/>
          </p:cNvPicPr>
          <p:nvPr>
            <p:ph sz="half" idx="20"/>
          </p:nvPr>
        </p:nvPicPr>
        <p:blipFill>
          <a:blip r:embed="rId5" cstate="print"/>
          <a:stretch>
            <a:fillRect/>
          </a:stretch>
        </p:blipFill>
        <p:spPr>
          <a:xfrm>
            <a:off x="1217313" y="1557337"/>
            <a:ext cx="4110565" cy="231298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5934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4007932" y="382550"/>
            <a:ext cx="3832989" cy="3885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Головачева ул. 3 к.3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Объект 12"/>
          <p:cNvPicPr>
            <a:picLocks noGrp="1" noChangeAspect="1"/>
          </p:cNvPicPr>
          <p:nvPr>
            <p:ph sz="half" idx="2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1557338"/>
            <a:ext cx="4111976" cy="2312987"/>
          </a:xfrm>
        </p:spPr>
      </p:pic>
      <p:pic>
        <p:nvPicPr>
          <p:cNvPr id="15" name="Объект 14"/>
          <p:cNvPicPr>
            <a:picLocks noGrp="1"/>
          </p:cNvPicPr>
          <p:nvPr>
            <p:ph sz="half" idx="20"/>
          </p:nvPr>
        </p:nvPicPr>
        <p:blipFill>
          <a:blip r:embed="rId3" cstate="print"/>
          <a:stretch>
            <a:fillRect/>
          </a:stretch>
        </p:blipFill>
        <p:spPr>
          <a:xfrm>
            <a:off x="1217313" y="1557338"/>
            <a:ext cx="4110565" cy="2312987"/>
          </a:xfrm>
          <a:prstGeom prst="rect">
            <a:avLst/>
          </a:prstGeom>
        </p:spPr>
      </p:pic>
      <p:pic>
        <p:nvPicPr>
          <p:cNvPr id="16" name="Объект 15"/>
          <p:cNvPicPr>
            <a:picLocks noGrp="1"/>
          </p:cNvPicPr>
          <p:nvPr>
            <p:ph sz="half" idx="26"/>
          </p:nvPr>
        </p:nvPicPr>
        <p:blipFill>
          <a:blip r:embed="rId4" cstate="print"/>
          <a:stretch>
            <a:fillRect/>
          </a:stretch>
        </p:blipFill>
        <p:spPr>
          <a:xfrm>
            <a:off x="1217313" y="4135438"/>
            <a:ext cx="4110565" cy="23114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6" y="4135438"/>
            <a:ext cx="4111976" cy="2311400"/>
          </a:xfrm>
        </p:spPr>
      </p:pic>
    </p:spTree>
    <p:extLst>
      <p:ext uri="{BB962C8B-B14F-4D97-AF65-F5344CB8AC3E}">
        <p14:creationId xmlns:p14="http://schemas.microsoft.com/office/powerpoint/2010/main" xmlns="" val="53663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2619756" y="383344"/>
            <a:ext cx="7414047" cy="3885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Краснодарская ул. 27/13; Таганрогская ул. 11 к.1,2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Объект 16"/>
          <p:cNvPicPr>
            <a:picLocks noGrp="1"/>
          </p:cNvPicPr>
          <p:nvPr>
            <p:ph sz="half" idx="20"/>
          </p:nvPr>
        </p:nvPicPr>
        <p:blipFill>
          <a:blip r:embed="rId2" cstate="print"/>
          <a:stretch>
            <a:fillRect/>
          </a:stretch>
        </p:blipFill>
        <p:spPr>
          <a:xfrm>
            <a:off x="1211471" y="1557338"/>
            <a:ext cx="4012129" cy="2312987"/>
          </a:xfrm>
          <a:prstGeom prst="rect">
            <a:avLst/>
          </a:prstGeom>
        </p:spPr>
      </p:pic>
      <p:pic>
        <p:nvPicPr>
          <p:cNvPr id="18" name="Объект 17"/>
          <p:cNvPicPr>
            <a:picLocks noGrp="1"/>
          </p:cNvPicPr>
          <p:nvPr>
            <p:ph sz="half" idx="26"/>
          </p:nvPr>
        </p:nvPicPr>
        <p:blipFill>
          <a:blip r:embed="rId3" cstate="print"/>
          <a:stretch>
            <a:fillRect/>
          </a:stretch>
        </p:blipFill>
        <p:spPr>
          <a:xfrm>
            <a:off x="1211471" y="4133851"/>
            <a:ext cx="4012129" cy="2312987"/>
          </a:xfrm>
          <a:prstGeom prst="rect">
            <a:avLst/>
          </a:prstGeom>
        </p:spPr>
      </p:pic>
      <p:pic>
        <p:nvPicPr>
          <p:cNvPr id="10" name="Объект 9"/>
          <p:cNvPicPr>
            <a:picLocks noGrp="1" noChangeAspect="1"/>
          </p:cNvPicPr>
          <p:nvPr>
            <p:ph sz="half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4135438"/>
            <a:ext cx="4012129" cy="2311400"/>
          </a:xfr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  <p:sp>
        <p:nvSpPr>
          <p:cNvPr id="11" name="Содержимое 10"/>
          <p:cNvSpPr>
            <a:spLocks noGrp="1"/>
          </p:cNvSpPr>
          <p:nvPr>
            <p:ph sz="half" idx="27"/>
          </p:nvPr>
        </p:nvSpPr>
        <p:spPr>
          <a:xfrm>
            <a:off x="6347890" y="1557972"/>
            <a:ext cx="4344254" cy="231216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45347" y="1533366"/>
            <a:ext cx="4341471" cy="233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10142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4007932" y="382550"/>
            <a:ext cx="3832989" cy="3885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Краснодонская ул. 10, 12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Объект 15"/>
          <p:cNvPicPr>
            <a:picLocks noGrp="1"/>
          </p:cNvPicPr>
          <p:nvPr>
            <p:ph sz="half" idx="20"/>
          </p:nvPr>
        </p:nvPicPr>
        <p:blipFill>
          <a:blip r:embed="rId2" cstate="print"/>
          <a:stretch>
            <a:fillRect/>
          </a:stretch>
        </p:blipFill>
        <p:spPr>
          <a:xfrm>
            <a:off x="1211470" y="1557338"/>
            <a:ext cx="4012129" cy="2312987"/>
          </a:xfrm>
          <a:prstGeom prst="rect">
            <a:avLst/>
          </a:prstGeom>
        </p:spPr>
      </p:pic>
      <p:pic>
        <p:nvPicPr>
          <p:cNvPr id="15" name="Объект 14"/>
          <p:cNvPicPr>
            <a:picLocks noGrp="1"/>
          </p:cNvPicPr>
          <p:nvPr>
            <p:ph sz="half" idx="26"/>
          </p:nvPr>
        </p:nvPicPr>
        <p:blipFill>
          <a:blip r:embed="rId3" cstate="print"/>
          <a:stretch>
            <a:fillRect/>
          </a:stretch>
        </p:blipFill>
        <p:spPr>
          <a:xfrm>
            <a:off x="1211469" y="4135438"/>
            <a:ext cx="4012130" cy="23114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  <p:pic>
        <p:nvPicPr>
          <p:cNvPr id="2050" name="Picture 2" descr="C:\Users\Gamina Alekseevna\Desktop\Фото для орг отдела  стимул\краснодонская ул.10,12\ee8c4c65-19f3-4795-bd08-c17ece5cd808.jpg"/>
          <p:cNvPicPr>
            <a:picLocks noGrp="1" noChangeAspect="1" noChangeArrowheads="1"/>
          </p:cNvPicPr>
          <p:nvPr>
            <p:ph sz="half" idx="28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86785" y="4135438"/>
            <a:ext cx="4111155" cy="2311400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7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52431" y="1557338"/>
            <a:ext cx="3379863" cy="231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81041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12"/>
          <p:cNvPicPr>
            <a:picLocks noGrp="1" noChangeAspect="1"/>
          </p:cNvPicPr>
          <p:nvPr>
            <p:ph sz="half" idx="20"/>
          </p:nvPr>
        </p:nvPicPr>
        <p:blipFill>
          <a:blip r:embed="rId2" cstate="print"/>
          <a:stretch>
            <a:fillRect/>
          </a:stretch>
        </p:blipFill>
        <p:spPr>
          <a:xfrm>
            <a:off x="1211469" y="1557338"/>
            <a:ext cx="4012129" cy="2312987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3813607" y="382723"/>
            <a:ext cx="7321919" cy="3885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Краснодонская ул. 34, 36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Объект 14"/>
          <p:cNvPicPr>
            <a:picLocks noGrp="1"/>
          </p:cNvPicPr>
          <p:nvPr>
            <p:ph sz="half" idx="26"/>
          </p:nvPr>
        </p:nvPicPr>
        <p:blipFill>
          <a:blip r:embed="rId3" cstate="print"/>
          <a:stretch>
            <a:fillRect/>
          </a:stretch>
        </p:blipFill>
        <p:spPr>
          <a:xfrm>
            <a:off x="1211468" y="4135438"/>
            <a:ext cx="4012129" cy="2311400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sz="half" idx="2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36298" y="1557337"/>
            <a:ext cx="4012129" cy="2312987"/>
          </a:xfr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  <p:pic>
        <p:nvPicPr>
          <p:cNvPr id="3074" name="Picture 2" descr="C:\Users\Gamina Alekseevna\Desktop\Фото для орг отдела  стимул\сделано\краснодонская ул. 34,36\c56f0d46-f980-4bd3-b692-ba8ad676b4a8.jpg"/>
          <p:cNvPicPr>
            <a:picLocks noGrp="1" noChangeAspect="1" noChangeArrowheads="1"/>
          </p:cNvPicPr>
          <p:nvPr>
            <p:ph sz="half" idx="28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87785" y="4135438"/>
            <a:ext cx="4109156" cy="2311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5622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Объект 13"/>
          <p:cNvPicPr>
            <a:picLocks noGrp="1" noChangeAspect="1"/>
          </p:cNvPicPr>
          <p:nvPr>
            <p:ph sz="half" idx="20"/>
          </p:nvPr>
        </p:nvPicPr>
        <p:blipFill>
          <a:blip r:embed="rId2" cstate="print"/>
          <a:stretch>
            <a:fillRect/>
          </a:stretch>
        </p:blipFill>
        <p:spPr>
          <a:xfrm>
            <a:off x="1211468" y="1576251"/>
            <a:ext cx="4012129" cy="2281646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3813607" y="382723"/>
            <a:ext cx="7321919" cy="3885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Кубанская ул. 14 к.1,2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Объект 15"/>
          <p:cNvPicPr>
            <a:picLocks noGrp="1"/>
          </p:cNvPicPr>
          <p:nvPr>
            <p:ph sz="half" idx="26"/>
          </p:nvPr>
        </p:nvPicPr>
        <p:blipFill>
          <a:blip r:embed="rId3" cstate="print"/>
          <a:stretch>
            <a:fillRect/>
          </a:stretch>
        </p:blipFill>
        <p:spPr>
          <a:xfrm>
            <a:off x="1211467" y="4135438"/>
            <a:ext cx="4012129" cy="2311400"/>
          </a:xfrm>
          <a:prstGeom prst="rect">
            <a:avLst/>
          </a:prstGeom>
        </p:spPr>
      </p:pic>
      <p:pic>
        <p:nvPicPr>
          <p:cNvPr id="10" name="Объект 9"/>
          <p:cNvPicPr>
            <a:picLocks noGrp="1" noChangeAspect="1"/>
          </p:cNvPicPr>
          <p:nvPr>
            <p:ph sz="half" idx="2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1544910"/>
            <a:ext cx="4012129" cy="2312987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half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4" y="4142876"/>
            <a:ext cx="4012129" cy="2296523"/>
          </a:xfr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451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12"/>
          <p:cNvPicPr>
            <a:picLocks noGrp="1" noChangeAspect="1"/>
          </p:cNvPicPr>
          <p:nvPr>
            <p:ph sz="half" idx="20"/>
          </p:nvPr>
        </p:nvPicPr>
        <p:blipFill>
          <a:blip r:embed="rId2" cstate="print"/>
          <a:stretch>
            <a:fillRect/>
          </a:stretch>
        </p:blipFill>
        <p:spPr>
          <a:xfrm>
            <a:off x="1211468" y="1576251"/>
            <a:ext cx="4012129" cy="2281646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4214660" y="382723"/>
            <a:ext cx="7321919" cy="3885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Кубанская ул. 16 к.2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Объект 14"/>
          <p:cNvPicPr>
            <a:picLocks noGrp="1" noChangeAspect="1"/>
          </p:cNvPicPr>
          <p:nvPr>
            <p:ph sz="half" idx="26"/>
          </p:nvPr>
        </p:nvPicPr>
        <p:blipFill>
          <a:blip r:embed="rId3" cstate="print"/>
          <a:stretch>
            <a:fillRect/>
          </a:stretch>
        </p:blipFill>
        <p:spPr>
          <a:xfrm>
            <a:off x="1211467" y="4135438"/>
            <a:ext cx="4012129" cy="2300559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sz="half" idx="2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1576251"/>
            <a:ext cx="4012129" cy="2297316"/>
          </a:xfrm>
        </p:spPr>
      </p:pic>
      <p:pic>
        <p:nvPicPr>
          <p:cNvPr id="12" name="Объект 11"/>
          <p:cNvPicPr>
            <a:picLocks noGrp="1" noChangeAspect="1"/>
          </p:cNvPicPr>
          <p:nvPr>
            <p:ph sz="half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4135438"/>
            <a:ext cx="4012129" cy="2281646"/>
          </a:xfr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76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4214660" y="382723"/>
            <a:ext cx="7321919" cy="388559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Мариупольская ул. 8</a:t>
            </a:r>
          </a:p>
        </p:txBody>
      </p:sp>
      <p:pic>
        <p:nvPicPr>
          <p:cNvPr id="14" name="Объект 13"/>
          <p:cNvPicPr>
            <a:picLocks noGrp="1" noChangeAspect="1"/>
          </p:cNvPicPr>
          <p:nvPr>
            <p:ph sz="half" idx="20"/>
          </p:nvPr>
        </p:nvPicPr>
        <p:blipFill>
          <a:blip r:embed="rId2" cstate="print"/>
          <a:stretch>
            <a:fillRect/>
          </a:stretch>
        </p:blipFill>
        <p:spPr>
          <a:xfrm>
            <a:off x="1211467" y="1576251"/>
            <a:ext cx="4012130" cy="2281646"/>
          </a:xfrm>
          <a:prstGeom prst="rect">
            <a:avLst/>
          </a:prstGeom>
        </p:spPr>
      </p:pic>
      <p:pic>
        <p:nvPicPr>
          <p:cNvPr id="16" name="Объект 15"/>
          <p:cNvPicPr>
            <a:picLocks noGrp="1"/>
          </p:cNvPicPr>
          <p:nvPr>
            <p:ph sz="half" idx="26"/>
          </p:nvPr>
        </p:nvPicPr>
        <p:blipFill>
          <a:blip r:embed="rId3" cstate="print"/>
          <a:stretch>
            <a:fillRect/>
          </a:stretch>
        </p:blipFill>
        <p:spPr>
          <a:xfrm>
            <a:off x="1211467" y="4135438"/>
            <a:ext cx="4012131" cy="2281646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sz="half" idx="2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1576251"/>
            <a:ext cx="4012131" cy="2272937"/>
          </a:xfr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  <p:pic>
        <p:nvPicPr>
          <p:cNvPr id="8194" name="Picture 2"/>
          <p:cNvPicPr>
            <a:picLocks noGrp="1" noChangeAspect="1" noChangeArrowheads="1"/>
          </p:cNvPicPr>
          <p:nvPr>
            <p:ph sz="half" idx="28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99418" y="4135438"/>
            <a:ext cx="3885890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8776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Объект 15"/>
          <p:cNvPicPr>
            <a:picLocks noGrp="1"/>
          </p:cNvPicPr>
          <p:nvPr>
            <p:ph sz="half" idx="20"/>
          </p:nvPr>
        </p:nvPicPr>
        <p:blipFill>
          <a:blip r:embed="rId2" cstate="print"/>
          <a:stretch>
            <a:fillRect/>
          </a:stretch>
        </p:blipFill>
        <p:spPr>
          <a:xfrm>
            <a:off x="1211467" y="1576251"/>
            <a:ext cx="4012130" cy="2294074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4214660" y="382723"/>
            <a:ext cx="7321919" cy="3885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Совхозная ул. 19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Объект 13"/>
          <p:cNvPicPr>
            <a:picLocks noGrp="1" noChangeAspect="1"/>
          </p:cNvPicPr>
          <p:nvPr>
            <p:ph sz="half" idx="26"/>
          </p:nvPr>
        </p:nvPicPr>
        <p:blipFill>
          <a:blip r:embed="rId3" cstate="print"/>
          <a:stretch>
            <a:fillRect/>
          </a:stretch>
        </p:blipFill>
        <p:spPr>
          <a:xfrm>
            <a:off x="1211467" y="4135438"/>
            <a:ext cx="4012130" cy="2292487"/>
          </a:xfrm>
          <a:prstGeom prst="rect">
            <a:avLst/>
          </a:prstGeom>
        </p:spPr>
      </p:pic>
      <p:pic>
        <p:nvPicPr>
          <p:cNvPr id="10" name="Объект 9"/>
          <p:cNvPicPr>
            <a:picLocks noGrp="1" noChangeAspect="1"/>
          </p:cNvPicPr>
          <p:nvPr>
            <p:ph sz="half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4133851"/>
            <a:ext cx="4012130" cy="2294074"/>
          </a:xfr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  <p:pic>
        <p:nvPicPr>
          <p:cNvPr id="4098" name="Picture 2" descr="C:\Users\Gamina Alekseevna\Desktop\Фото для орг отдела  стимул\сделано\совхозная ул. 19\9a4de6f4-cc06-4c63-a687-21a18b6d58f8.jpg"/>
          <p:cNvPicPr>
            <a:picLocks noGrp="1" noChangeAspect="1" noChangeArrowheads="1"/>
          </p:cNvPicPr>
          <p:nvPr>
            <p:ph sz="half" idx="27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86374" y="1557338"/>
            <a:ext cx="4111977" cy="23129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0290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Объект 17"/>
          <p:cNvPicPr>
            <a:picLocks noGrp="1" noChangeAspect="1"/>
          </p:cNvPicPr>
          <p:nvPr>
            <p:ph sz="half" idx="20"/>
          </p:nvPr>
        </p:nvPicPr>
        <p:blipFill>
          <a:blip r:embed="rId2" cstate="print"/>
          <a:stretch>
            <a:fillRect/>
          </a:stretch>
        </p:blipFill>
        <p:spPr>
          <a:xfrm>
            <a:off x="1211467" y="1576251"/>
            <a:ext cx="4012130" cy="2294074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4214660" y="382723"/>
            <a:ext cx="7321919" cy="3885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Совхозная ул. 49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Объект 16"/>
          <p:cNvPicPr>
            <a:picLocks noGrp="1"/>
          </p:cNvPicPr>
          <p:nvPr>
            <p:ph sz="half" idx="26"/>
          </p:nvPr>
        </p:nvPicPr>
        <p:blipFill>
          <a:blip r:embed="rId3" cstate="print"/>
          <a:stretch>
            <a:fillRect/>
          </a:stretch>
        </p:blipFill>
        <p:spPr>
          <a:xfrm>
            <a:off x="1211467" y="4135438"/>
            <a:ext cx="4012130" cy="2292487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sz="half" idx="2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1576251"/>
            <a:ext cx="4012130" cy="2294074"/>
          </a:xfr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4135438"/>
            <a:ext cx="4012129" cy="2311400"/>
          </a:xfrm>
        </p:spPr>
      </p:pic>
    </p:spTree>
    <p:extLst>
      <p:ext uri="{BB962C8B-B14F-4D97-AF65-F5344CB8AC3E}">
        <p14:creationId xmlns:p14="http://schemas.microsoft.com/office/powerpoint/2010/main" xmlns="" val="395021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Объект 18"/>
          <p:cNvPicPr>
            <a:picLocks noGrp="1"/>
          </p:cNvPicPr>
          <p:nvPr>
            <p:ph sz="half" idx="20"/>
          </p:nvPr>
        </p:nvPicPr>
        <p:blipFill>
          <a:blip r:embed="rId2" cstate="print"/>
          <a:stretch>
            <a:fillRect/>
          </a:stretch>
        </p:blipFill>
        <p:spPr>
          <a:xfrm>
            <a:off x="1211467" y="1576251"/>
            <a:ext cx="4012130" cy="2294074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3974029" y="382723"/>
            <a:ext cx="7321919" cy="3885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Ставропольская ул. 17 к.2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Объект 15"/>
          <p:cNvPicPr>
            <a:picLocks noGrp="1"/>
          </p:cNvPicPr>
          <p:nvPr>
            <p:ph sz="half" idx="26"/>
          </p:nvPr>
        </p:nvPicPr>
        <p:blipFill>
          <a:blip r:embed="rId3" cstate="print"/>
          <a:stretch>
            <a:fillRect/>
          </a:stretch>
        </p:blipFill>
        <p:spPr>
          <a:xfrm>
            <a:off x="1211467" y="4135438"/>
            <a:ext cx="4012130" cy="2292487"/>
          </a:xfrm>
          <a:prstGeom prst="rect">
            <a:avLst/>
          </a:prstGeom>
        </p:spPr>
      </p:pic>
      <p:pic>
        <p:nvPicPr>
          <p:cNvPr id="10" name="Объект 9"/>
          <p:cNvPicPr>
            <a:picLocks noGrp="1" noChangeAspect="1"/>
          </p:cNvPicPr>
          <p:nvPr>
            <p:ph sz="half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4133851"/>
            <a:ext cx="4012130" cy="2294074"/>
          </a:xfr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  <p:pic>
        <p:nvPicPr>
          <p:cNvPr id="11266" name="Picture 2"/>
          <p:cNvPicPr>
            <a:picLocks noGrp="1" noChangeAspect="1" noChangeArrowheads="1"/>
          </p:cNvPicPr>
          <p:nvPr>
            <p:ph sz="half" idx="27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06330" y="1557338"/>
            <a:ext cx="3672066" cy="231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06672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Объект 16"/>
          <p:cNvPicPr>
            <a:picLocks noGrp="1"/>
          </p:cNvPicPr>
          <p:nvPr>
            <p:ph sz="half" idx="20"/>
          </p:nvPr>
        </p:nvPicPr>
        <p:blipFill>
          <a:blip r:embed="rId2" cstate="print"/>
          <a:stretch>
            <a:fillRect/>
          </a:stretch>
        </p:blipFill>
        <p:spPr>
          <a:xfrm>
            <a:off x="1211467" y="1576251"/>
            <a:ext cx="4012130" cy="2294074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3974029" y="382723"/>
            <a:ext cx="7321919" cy="3885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Ставропольская ул. 19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Объект 14"/>
          <p:cNvPicPr>
            <a:picLocks noGrp="1"/>
          </p:cNvPicPr>
          <p:nvPr>
            <p:ph sz="half" idx="26"/>
          </p:nvPr>
        </p:nvPicPr>
        <p:blipFill>
          <a:blip r:embed="rId3" cstate="print"/>
          <a:stretch>
            <a:fillRect/>
          </a:stretch>
        </p:blipFill>
        <p:spPr>
          <a:xfrm>
            <a:off x="1211467" y="4135438"/>
            <a:ext cx="4012130" cy="2292487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sz="half" idx="2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1576251"/>
            <a:ext cx="4012130" cy="2294074"/>
          </a:xfrm>
        </p:spPr>
      </p:pic>
      <p:pic>
        <p:nvPicPr>
          <p:cNvPr id="12" name="Объект 11"/>
          <p:cNvPicPr>
            <a:picLocks noGrp="1" noChangeAspect="1"/>
          </p:cNvPicPr>
          <p:nvPr>
            <p:ph sz="half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4133851"/>
            <a:ext cx="4012130" cy="2294074"/>
          </a:xfr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9858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Объект 15"/>
          <p:cNvPicPr>
            <a:picLocks noGrp="1"/>
          </p:cNvPicPr>
          <p:nvPr>
            <p:ph sz="half" idx="20"/>
          </p:nvPr>
        </p:nvPicPr>
        <p:blipFill>
          <a:blip r:embed="rId2" cstate="print"/>
          <a:stretch>
            <a:fillRect/>
          </a:stretch>
        </p:blipFill>
        <p:spPr>
          <a:xfrm>
            <a:off x="1211467" y="1576251"/>
            <a:ext cx="4012130" cy="2294074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3974029" y="382723"/>
            <a:ext cx="7321919" cy="3885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Ставропольская ул. 19А, 21А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Объект 17"/>
          <p:cNvPicPr>
            <a:picLocks noGrp="1"/>
          </p:cNvPicPr>
          <p:nvPr>
            <p:ph sz="half" idx="26"/>
          </p:nvPr>
        </p:nvPicPr>
        <p:blipFill>
          <a:blip r:embed="rId3" cstate="print"/>
          <a:stretch>
            <a:fillRect/>
          </a:stretch>
        </p:blipFill>
        <p:spPr>
          <a:xfrm>
            <a:off x="1211467" y="4135438"/>
            <a:ext cx="4012130" cy="2311400"/>
          </a:xfrm>
          <a:prstGeom prst="rect">
            <a:avLst/>
          </a:prstGeom>
        </p:spPr>
      </p:pic>
      <p:pic>
        <p:nvPicPr>
          <p:cNvPr id="10" name="Объект 9"/>
          <p:cNvPicPr>
            <a:picLocks noGrp="1" noChangeAspect="1"/>
          </p:cNvPicPr>
          <p:nvPr>
            <p:ph sz="half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4135438"/>
            <a:ext cx="4012130" cy="2294074"/>
          </a:xfr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2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1557338"/>
            <a:ext cx="4012130" cy="2312987"/>
          </a:xfrm>
        </p:spPr>
      </p:pic>
    </p:spTree>
    <p:extLst>
      <p:ext uri="{BB962C8B-B14F-4D97-AF65-F5344CB8AC3E}">
        <p14:creationId xmlns:p14="http://schemas.microsoft.com/office/powerpoint/2010/main" xmlns="" val="66057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Объект 16"/>
          <p:cNvPicPr>
            <a:picLocks noGrp="1"/>
          </p:cNvPicPr>
          <p:nvPr>
            <p:ph sz="half" idx="20"/>
          </p:nvPr>
        </p:nvPicPr>
        <p:blipFill>
          <a:blip r:embed="rId2" cstate="print"/>
          <a:stretch>
            <a:fillRect/>
          </a:stretch>
        </p:blipFill>
        <p:spPr>
          <a:xfrm>
            <a:off x="1211468" y="1576250"/>
            <a:ext cx="4012130" cy="2294073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3974029" y="382723"/>
            <a:ext cx="7321919" cy="3885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Ставропольская ул. 20 к.2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Объект 14"/>
          <p:cNvPicPr>
            <a:picLocks noGrp="1"/>
          </p:cNvPicPr>
          <p:nvPr>
            <p:ph sz="half" idx="26"/>
          </p:nvPr>
        </p:nvPicPr>
        <p:blipFill>
          <a:blip r:embed="rId3" cstate="print"/>
          <a:stretch>
            <a:fillRect/>
          </a:stretch>
        </p:blipFill>
        <p:spPr>
          <a:xfrm>
            <a:off x="1211468" y="4135438"/>
            <a:ext cx="4012130" cy="2292487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sz="half" idx="2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1576251"/>
            <a:ext cx="4012130" cy="2294073"/>
          </a:xfrm>
        </p:spPr>
      </p:pic>
      <p:pic>
        <p:nvPicPr>
          <p:cNvPr id="12" name="Объект 11"/>
          <p:cNvPicPr>
            <a:picLocks noGrp="1" noChangeAspect="1"/>
          </p:cNvPicPr>
          <p:nvPr>
            <p:ph sz="half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4133852"/>
            <a:ext cx="4012130" cy="2294073"/>
          </a:xfr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481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12"/>
          <p:cNvPicPr>
            <a:picLocks noGrp="1" noChangeAspect="1"/>
          </p:cNvPicPr>
          <p:nvPr>
            <p:ph sz="half" idx="20"/>
          </p:nvPr>
        </p:nvPicPr>
        <p:blipFill>
          <a:blip r:embed="rId2" cstate="print"/>
          <a:stretch>
            <a:fillRect/>
          </a:stretch>
        </p:blipFill>
        <p:spPr>
          <a:xfrm>
            <a:off x="1211468" y="1576250"/>
            <a:ext cx="4012130" cy="2294073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2686929" y="382723"/>
            <a:ext cx="7321919" cy="3885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Ставропольская ул. 22; Таганрогская ул. 12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Объект 15"/>
          <p:cNvPicPr>
            <a:picLocks noGrp="1"/>
          </p:cNvPicPr>
          <p:nvPr>
            <p:ph sz="half" idx="26"/>
          </p:nvPr>
        </p:nvPicPr>
        <p:blipFill>
          <a:blip r:embed="rId3" cstate="print"/>
          <a:stretch>
            <a:fillRect/>
          </a:stretch>
        </p:blipFill>
        <p:spPr>
          <a:xfrm>
            <a:off x="1211468" y="4135438"/>
            <a:ext cx="4012130" cy="2292488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sz="half" idx="2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1576249"/>
            <a:ext cx="4012130" cy="2294073"/>
          </a:xfr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4135438"/>
            <a:ext cx="4012130" cy="2311400"/>
          </a:xfrm>
        </p:spPr>
      </p:pic>
    </p:spTree>
    <p:extLst>
      <p:ext uri="{BB962C8B-B14F-4D97-AF65-F5344CB8AC3E}">
        <p14:creationId xmlns:p14="http://schemas.microsoft.com/office/powerpoint/2010/main" xmlns="" val="351698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Объект 15"/>
          <p:cNvPicPr>
            <a:picLocks noGrp="1"/>
          </p:cNvPicPr>
          <p:nvPr>
            <p:ph sz="half" idx="20"/>
          </p:nvPr>
        </p:nvPicPr>
        <p:blipFill>
          <a:blip r:embed="rId2" cstate="print"/>
          <a:stretch>
            <a:fillRect/>
          </a:stretch>
        </p:blipFill>
        <p:spPr>
          <a:xfrm>
            <a:off x="1211468" y="1576250"/>
            <a:ext cx="4012129" cy="2312987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4147646" y="382550"/>
            <a:ext cx="6246922" cy="3885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Таганрогская ул. 10/21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4135438"/>
            <a:ext cx="4012129" cy="2311400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half" idx="2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1576249"/>
            <a:ext cx="4012129" cy="2312987"/>
          </a:xfrm>
        </p:spPr>
      </p:pic>
      <p:pic>
        <p:nvPicPr>
          <p:cNvPr id="17" name="Объект 16"/>
          <p:cNvPicPr>
            <a:picLocks noGrp="1"/>
          </p:cNvPicPr>
          <p:nvPr>
            <p:ph sz="half" idx="26"/>
          </p:nvPr>
        </p:nvPicPr>
        <p:blipFill>
          <a:blip r:embed="rId5" cstate="print"/>
          <a:stretch>
            <a:fillRect/>
          </a:stretch>
        </p:blipFill>
        <p:spPr>
          <a:xfrm>
            <a:off x="1211467" y="4135438"/>
            <a:ext cx="4012129" cy="231298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411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Объект 14"/>
          <p:cNvPicPr>
            <a:picLocks noGrp="1"/>
          </p:cNvPicPr>
          <p:nvPr>
            <p:ph sz="half" idx="20"/>
          </p:nvPr>
        </p:nvPicPr>
        <p:blipFill>
          <a:blip r:embed="rId2" cstate="print"/>
          <a:stretch>
            <a:fillRect/>
          </a:stretch>
        </p:blipFill>
        <p:spPr>
          <a:xfrm>
            <a:off x="1211469" y="1557338"/>
            <a:ext cx="4012128" cy="2331899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4147646" y="382550"/>
            <a:ext cx="6246922" cy="3885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Таганрогская ул. 11 к.3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half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4135438"/>
            <a:ext cx="4012128" cy="2342561"/>
          </a:xfrm>
        </p:spPr>
      </p:pic>
      <p:pic>
        <p:nvPicPr>
          <p:cNvPr id="13" name="Объект 12"/>
          <p:cNvPicPr>
            <a:picLocks noGrp="1" noChangeAspect="1"/>
          </p:cNvPicPr>
          <p:nvPr>
            <p:ph sz="half" idx="26"/>
          </p:nvPr>
        </p:nvPicPr>
        <p:blipFill>
          <a:blip r:embed="rId4" cstate="print"/>
          <a:stretch>
            <a:fillRect/>
          </a:stretch>
        </p:blipFill>
        <p:spPr>
          <a:xfrm>
            <a:off x="1211469" y="4135438"/>
            <a:ext cx="4012128" cy="233189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  <p:pic>
        <p:nvPicPr>
          <p:cNvPr id="5122" name="Picture 2"/>
          <p:cNvPicPr>
            <a:picLocks noGrp="1" noChangeAspect="1" noChangeArrowheads="1"/>
          </p:cNvPicPr>
          <p:nvPr>
            <p:ph sz="half" idx="27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36190" y="1557338"/>
            <a:ext cx="4065006" cy="231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04746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Объект 18"/>
          <p:cNvPicPr>
            <a:picLocks noGrp="1"/>
          </p:cNvPicPr>
          <p:nvPr>
            <p:ph sz="half" idx="20"/>
          </p:nvPr>
        </p:nvPicPr>
        <p:blipFill>
          <a:blip r:embed="rId2" cstate="print"/>
          <a:stretch>
            <a:fillRect/>
          </a:stretch>
        </p:blipFill>
        <p:spPr>
          <a:xfrm>
            <a:off x="1225263" y="1557338"/>
            <a:ext cx="3998334" cy="2331899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3955141" y="444618"/>
            <a:ext cx="6246922" cy="3885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Краснодонская ул. 3 к.3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  <p:pic>
        <p:nvPicPr>
          <p:cNvPr id="17" name="Объект 16"/>
          <p:cNvPicPr>
            <a:picLocks noGrp="1"/>
          </p:cNvPicPr>
          <p:nvPr>
            <p:ph sz="half" idx="26"/>
          </p:nvPr>
        </p:nvPicPr>
        <p:blipFill>
          <a:blip r:embed="rId4" cstate="print"/>
          <a:stretch>
            <a:fillRect/>
          </a:stretch>
        </p:blipFill>
        <p:spPr>
          <a:xfrm>
            <a:off x="1225263" y="4135438"/>
            <a:ext cx="3998334" cy="2331899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sz="half" idx="2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1557338"/>
            <a:ext cx="3998334" cy="2312987"/>
          </a:xfrm>
        </p:spPr>
      </p:pic>
      <p:pic>
        <p:nvPicPr>
          <p:cNvPr id="6146" name="Picture 2"/>
          <p:cNvPicPr>
            <a:picLocks noGrp="1" noChangeAspect="1" noChangeArrowheads="1"/>
          </p:cNvPicPr>
          <p:nvPr>
            <p:ph sz="half" idx="28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45244" y="4135437"/>
            <a:ext cx="3992578" cy="2337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99174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Объект 13"/>
          <p:cNvPicPr>
            <a:picLocks noGrp="1"/>
          </p:cNvPicPr>
          <p:nvPr>
            <p:ph sz="half" idx="20"/>
          </p:nvPr>
        </p:nvPicPr>
        <p:blipFill>
          <a:blip r:embed="rId2" cstate="print"/>
          <a:stretch>
            <a:fillRect/>
          </a:stretch>
        </p:blipFill>
        <p:spPr>
          <a:xfrm>
            <a:off x="1225263" y="1557338"/>
            <a:ext cx="3998334" cy="2331899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3955141" y="444618"/>
            <a:ext cx="6246922" cy="3885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Краснодонская ул. 5 к.2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  <p:pic>
        <p:nvPicPr>
          <p:cNvPr id="15" name="Объект 14"/>
          <p:cNvPicPr>
            <a:picLocks noGrp="1"/>
          </p:cNvPicPr>
          <p:nvPr>
            <p:ph sz="half" idx="26"/>
          </p:nvPr>
        </p:nvPicPr>
        <p:blipFill>
          <a:blip r:embed="rId4" cstate="print"/>
          <a:stretch>
            <a:fillRect/>
          </a:stretch>
        </p:blipFill>
        <p:spPr>
          <a:xfrm>
            <a:off x="1225263" y="4135438"/>
            <a:ext cx="3998334" cy="2331899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sz="half" idx="2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1557337"/>
            <a:ext cx="3989765" cy="2331899"/>
          </a:xfrm>
        </p:spPr>
      </p:pic>
      <p:pic>
        <p:nvPicPr>
          <p:cNvPr id="12" name="Объект 11"/>
          <p:cNvPicPr>
            <a:picLocks noGrp="1" noChangeAspect="1"/>
          </p:cNvPicPr>
          <p:nvPr>
            <p:ph sz="half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4135438"/>
            <a:ext cx="3998334" cy="2311400"/>
          </a:xfrm>
        </p:spPr>
      </p:pic>
    </p:spTree>
    <p:extLst>
      <p:ext uri="{BB962C8B-B14F-4D97-AF65-F5344CB8AC3E}">
        <p14:creationId xmlns:p14="http://schemas.microsoft.com/office/powerpoint/2010/main" xmlns="" val="198371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Объект 11"/>
          <p:cNvPicPr>
            <a:picLocks noGrp="1"/>
          </p:cNvPicPr>
          <p:nvPr>
            <p:ph sz="half" idx="20"/>
          </p:nvPr>
        </p:nvPicPr>
        <p:blipFill>
          <a:blip r:embed="rId2" cstate="print"/>
          <a:stretch>
            <a:fillRect/>
          </a:stretch>
        </p:blipFill>
        <p:spPr>
          <a:xfrm>
            <a:off x="1225262" y="1557338"/>
            <a:ext cx="3998335" cy="2331899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3955141" y="444618"/>
            <a:ext cx="6246922" cy="3885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Краснодонская ул. 3 к.2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  <p:pic>
        <p:nvPicPr>
          <p:cNvPr id="13" name="Объект 12"/>
          <p:cNvPicPr>
            <a:picLocks noGrp="1"/>
          </p:cNvPicPr>
          <p:nvPr>
            <p:ph sz="half" idx="26"/>
          </p:nvPr>
        </p:nvPicPr>
        <p:blipFill>
          <a:blip r:embed="rId4" cstate="print"/>
          <a:stretch>
            <a:fillRect/>
          </a:stretch>
        </p:blipFill>
        <p:spPr>
          <a:xfrm>
            <a:off x="1225262" y="4135438"/>
            <a:ext cx="3998335" cy="2311400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sz="half" idx="27"/>
          </p:nvPr>
        </p:nvPicPr>
        <p:blipFill>
          <a:blip r:embed="rId5" cstate="print"/>
          <a:stretch>
            <a:fillRect/>
          </a:stretch>
        </p:blipFill>
        <p:spPr>
          <a:xfrm>
            <a:off x="6686375" y="1557337"/>
            <a:ext cx="3998335" cy="2331899"/>
          </a:xfrm>
          <a:prstGeom prst="rect">
            <a:avLst/>
          </a:prstGeom>
        </p:spPr>
      </p:pic>
      <p:pic>
        <p:nvPicPr>
          <p:cNvPr id="14" name="Объект 13"/>
          <p:cNvPicPr>
            <a:picLocks noGrp="1" noChangeAspect="1"/>
          </p:cNvPicPr>
          <p:nvPr>
            <p:ph sz="half" idx="28"/>
          </p:nvPr>
        </p:nvPicPr>
        <p:blipFill>
          <a:blip r:embed="rId6" cstate="print"/>
          <a:stretch>
            <a:fillRect/>
          </a:stretch>
        </p:blipFill>
        <p:spPr>
          <a:xfrm>
            <a:off x="6686374" y="4135438"/>
            <a:ext cx="3998335" cy="233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357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Объект 13"/>
          <p:cNvPicPr>
            <a:picLocks noGrp="1"/>
          </p:cNvPicPr>
          <p:nvPr>
            <p:ph sz="half" idx="20"/>
          </p:nvPr>
        </p:nvPicPr>
        <p:blipFill>
          <a:blip r:embed="rId2" cstate="print"/>
          <a:stretch>
            <a:fillRect/>
          </a:stretch>
        </p:blipFill>
        <p:spPr>
          <a:xfrm>
            <a:off x="1225262" y="1557338"/>
            <a:ext cx="3998335" cy="2331899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3955141" y="444618"/>
            <a:ext cx="6246922" cy="3885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Краснодонская ул. 5 к.1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  <p:pic>
        <p:nvPicPr>
          <p:cNvPr id="15" name="Объект 14"/>
          <p:cNvPicPr>
            <a:picLocks noGrp="1"/>
          </p:cNvPicPr>
          <p:nvPr>
            <p:ph sz="half" idx="26"/>
          </p:nvPr>
        </p:nvPicPr>
        <p:blipFill>
          <a:blip r:embed="rId4" cstate="print"/>
          <a:stretch>
            <a:fillRect/>
          </a:stretch>
        </p:blipFill>
        <p:spPr>
          <a:xfrm>
            <a:off x="1225262" y="4125188"/>
            <a:ext cx="3998335" cy="2331899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sz="half" idx="27"/>
          </p:nvPr>
        </p:nvPicPr>
        <p:blipFill>
          <a:blip r:embed="rId5" cstate="print"/>
          <a:stretch>
            <a:fillRect/>
          </a:stretch>
        </p:blipFill>
        <p:spPr>
          <a:xfrm>
            <a:off x="6686375" y="1557337"/>
            <a:ext cx="3998335" cy="2331899"/>
          </a:xfrm>
          <a:prstGeom prst="rect">
            <a:avLst/>
          </a:prstGeom>
        </p:spPr>
      </p:pic>
      <p:pic>
        <p:nvPicPr>
          <p:cNvPr id="10" name="Объект 9"/>
          <p:cNvPicPr>
            <a:picLocks noGrp="1" noChangeAspect="1"/>
          </p:cNvPicPr>
          <p:nvPr>
            <p:ph sz="half" idx="28"/>
          </p:nvPr>
        </p:nvPicPr>
        <p:blipFill>
          <a:blip r:embed="rId6" cstate="print"/>
          <a:stretch>
            <a:fillRect/>
          </a:stretch>
        </p:blipFill>
        <p:spPr>
          <a:xfrm>
            <a:off x="6686375" y="4125188"/>
            <a:ext cx="3998335" cy="233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220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Объект 14"/>
          <p:cNvPicPr>
            <a:picLocks noGrp="1"/>
          </p:cNvPicPr>
          <p:nvPr>
            <p:ph sz="half" idx="20"/>
          </p:nvPr>
        </p:nvPicPr>
        <p:blipFill>
          <a:blip r:embed="rId2" cstate="print"/>
          <a:stretch>
            <a:fillRect/>
          </a:stretch>
        </p:blipFill>
        <p:spPr>
          <a:xfrm>
            <a:off x="1225262" y="1557338"/>
            <a:ext cx="3998336" cy="2312987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4179730" y="444273"/>
            <a:ext cx="6246922" cy="3885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Спортивный пр. 3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  <p:pic>
        <p:nvPicPr>
          <p:cNvPr id="14" name="Объект 13"/>
          <p:cNvPicPr>
            <a:picLocks noGrp="1"/>
          </p:cNvPicPr>
          <p:nvPr>
            <p:ph sz="half" idx="26"/>
          </p:nvPr>
        </p:nvPicPr>
        <p:blipFill>
          <a:blip r:embed="rId4" cstate="print"/>
          <a:stretch>
            <a:fillRect/>
          </a:stretch>
        </p:blipFill>
        <p:spPr>
          <a:xfrm>
            <a:off x="1217313" y="4135438"/>
            <a:ext cx="4006284" cy="2341355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sz="half" idx="2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6375" y="1557338"/>
            <a:ext cx="3998335" cy="2312987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half" idx="28"/>
          </p:nvPr>
        </p:nvPicPr>
        <p:blipFill>
          <a:blip r:embed="rId6" cstate="print"/>
          <a:stretch>
            <a:fillRect/>
          </a:stretch>
        </p:blipFill>
        <p:spPr>
          <a:xfrm>
            <a:off x="6686374" y="4135438"/>
            <a:ext cx="3998335" cy="231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21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4179730" y="444273"/>
            <a:ext cx="6246922" cy="388559"/>
          </a:xfrm>
        </p:spPr>
        <p:txBody>
          <a:bodyPr>
            <a:noAutofit/>
          </a:bodyPr>
          <a:lstStyle/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Краснодонская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ул. 3 к.1,5 к.3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  <p:pic>
        <p:nvPicPr>
          <p:cNvPr id="7171" name="Picture 3"/>
          <p:cNvPicPr>
            <a:picLocks noGrp="1" noChangeAspect="1" noChangeArrowheads="1"/>
          </p:cNvPicPr>
          <p:nvPr>
            <p:ph sz="half" idx="27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19318" y="1448553"/>
            <a:ext cx="4632948" cy="252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Grp="1" noChangeAspect="1" noChangeArrowheads="1"/>
          </p:cNvPicPr>
          <p:nvPr>
            <p:ph sz="half" idx="26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4921" y="4108277"/>
            <a:ext cx="3978271" cy="258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Grp="1" noChangeAspect="1" noChangeArrowheads="1"/>
          </p:cNvPicPr>
          <p:nvPr>
            <p:ph sz="half" idx="20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9255" y="1681920"/>
            <a:ext cx="3838670" cy="2063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Grp="1" noChangeAspect="1" noChangeArrowheads="1"/>
          </p:cNvPicPr>
          <p:nvPr>
            <p:ph sz="half" idx="28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3640" y="4135438"/>
            <a:ext cx="4599160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821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4179730" y="444273"/>
            <a:ext cx="6246922" cy="3885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Ставропольская ул.28;Таганрогская ул. 7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  <p:pic>
        <p:nvPicPr>
          <p:cNvPr id="9218" name="Picture 2"/>
          <p:cNvPicPr>
            <a:picLocks noGrp="1" noChangeAspect="1" noChangeArrowheads="1"/>
          </p:cNvPicPr>
          <p:nvPr>
            <p:ph sz="half" idx="20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697" y="1557338"/>
            <a:ext cx="3940031" cy="231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Grp="1" noChangeAspect="1" noChangeArrowheads="1"/>
          </p:cNvPicPr>
          <p:nvPr>
            <p:ph sz="half" idx="26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580" y="4053957"/>
            <a:ext cx="3581672" cy="2503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Grp="1" noChangeAspect="1" noChangeArrowheads="1"/>
          </p:cNvPicPr>
          <p:nvPr>
            <p:ph sz="half" idx="27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11248" y="1557338"/>
            <a:ext cx="3662229" cy="231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Grp="1" noChangeAspect="1" noChangeArrowheads="1"/>
          </p:cNvPicPr>
          <p:nvPr>
            <p:ph sz="half" idx="28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89687" y="4135438"/>
            <a:ext cx="3720974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821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4179730" y="444273"/>
            <a:ext cx="6246922" cy="3885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Новороссийская ул. 3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  <p:pic>
        <p:nvPicPr>
          <p:cNvPr id="10242" name="Picture 2"/>
          <p:cNvPicPr>
            <a:picLocks noGrp="1" noChangeAspect="1" noChangeArrowheads="1"/>
          </p:cNvPicPr>
          <p:nvPr>
            <p:ph sz="half" idx="20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8081" y="1557338"/>
            <a:ext cx="3343264" cy="231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Grp="1" noChangeAspect="1" noChangeArrowheads="1"/>
          </p:cNvPicPr>
          <p:nvPr>
            <p:ph sz="half" idx="26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5470" y="4135438"/>
            <a:ext cx="3331676" cy="2482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Grp="1" noChangeAspect="1" noChangeArrowheads="1"/>
          </p:cNvPicPr>
          <p:nvPr>
            <p:ph sz="half" idx="27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71992" y="1557338"/>
            <a:ext cx="3506609" cy="2435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5"/>
          <p:cNvPicPr>
            <a:picLocks noGrp="1" noChangeAspect="1" noChangeArrowheads="1"/>
          </p:cNvPicPr>
          <p:nvPr>
            <p:ph sz="half" idx="28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17258" y="4135438"/>
            <a:ext cx="3458425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821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217313" y="1097945"/>
            <a:ext cx="3347428" cy="388559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проведения благоустройства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4"/>
          </p:nvPr>
        </p:nvSpPr>
        <p:spPr>
          <a:xfrm>
            <a:off x="6686375" y="1097945"/>
            <a:ext cx="3347428" cy="38855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благоустройства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5"/>
          </p:nvPr>
        </p:nvSpPr>
        <p:spPr>
          <a:xfrm>
            <a:off x="4179730" y="444273"/>
            <a:ext cx="6246922" cy="3885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Таганрогская ул.16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794" y="0"/>
            <a:ext cx="1035205" cy="1097945"/>
          </a:xfrm>
          <a:prstGeom prst="rect">
            <a:avLst/>
          </a:prstGeom>
        </p:spPr>
      </p:pic>
      <p:pic>
        <p:nvPicPr>
          <p:cNvPr id="12290" name="Picture 2"/>
          <p:cNvPicPr>
            <a:picLocks noGrp="1" noChangeAspect="1" noChangeArrowheads="1"/>
          </p:cNvPicPr>
          <p:nvPr>
            <p:ph sz="half" idx="20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2960" y="1557338"/>
            <a:ext cx="3553506" cy="231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Grp="1" noChangeAspect="1" noChangeArrowheads="1"/>
          </p:cNvPicPr>
          <p:nvPr>
            <p:ph sz="half" idx="26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3041" y="4135438"/>
            <a:ext cx="3503691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Grp="1" noChangeAspect="1" noChangeArrowheads="1"/>
          </p:cNvPicPr>
          <p:nvPr>
            <p:ph sz="half" idx="27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63774" y="1557338"/>
            <a:ext cx="3557177" cy="231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3" name="Picture 5"/>
          <p:cNvPicPr>
            <a:picLocks noGrp="1" noChangeAspect="1" noChangeArrowheads="1"/>
          </p:cNvPicPr>
          <p:nvPr>
            <p:ph sz="half" idx="28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71992" y="4135438"/>
            <a:ext cx="3684760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821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440</TotalTime>
  <Words>292</Words>
  <Application>Microsoft Office PowerPoint</Application>
  <PresentationFormat>Произвольный</PresentationFormat>
  <Paragraphs>80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Сектор</vt:lpstr>
      <vt:lpstr>Благоустройство 2022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435345</dc:creator>
  <cp:lastModifiedBy>Gamina Alekseevna</cp:lastModifiedBy>
  <cp:revision>59</cp:revision>
  <dcterms:created xsi:type="dcterms:W3CDTF">2022-09-19T08:35:17Z</dcterms:created>
  <dcterms:modified xsi:type="dcterms:W3CDTF">2022-10-27T12:03:55Z</dcterms:modified>
</cp:coreProperties>
</file>